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937188" y="12161699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3—figure supplement 4—source data 1. PowerPoint file containing original western blots for Figure 3—figure supplement 4b,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5E6A73E-3208-4828-A5DA-214A3CC41CA9}"/>
              </a:ext>
            </a:extLst>
          </p:cNvPr>
          <p:cNvGrpSpPr/>
          <p:nvPr/>
        </p:nvGrpSpPr>
        <p:grpSpPr>
          <a:xfrm>
            <a:off x="130331" y="2471452"/>
            <a:ext cx="17994383" cy="8442917"/>
            <a:chOff x="-359526" y="2525881"/>
            <a:chExt cx="19756014" cy="926947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3CAACFE-F6C6-4366-B0C2-DA69D0155879}"/>
                </a:ext>
              </a:extLst>
            </p:cNvPr>
            <p:cNvGrpSpPr/>
            <p:nvPr/>
          </p:nvGrpSpPr>
          <p:grpSpPr>
            <a:xfrm>
              <a:off x="11914877" y="4950193"/>
              <a:ext cx="3333132" cy="4686950"/>
              <a:chOff x="2380373" y="11855323"/>
              <a:chExt cx="3333133" cy="5706536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982039BD-6604-4DB5-860D-65D3945EDDB5}"/>
                  </a:ext>
                </a:extLst>
              </p:cNvPr>
              <p:cNvGrpSpPr/>
              <p:nvPr/>
            </p:nvGrpSpPr>
            <p:grpSpPr>
              <a:xfrm>
                <a:off x="2380373" y="11855323"/>
                <a:ext cx="3333133" cy="5706536"/>
                <a:chOff x="3435300" y="12764760"/>
                <a:chExt cx="1703376" cy="4600575"/>
              </a:xfrm>
            </p:grpSpPr>
            <p:pic>
              <p:nvPicPr>
                <p:cNvPr id="6" name="图片 5">
                  <a:extLst>
                    <a:ext uri="{FF2B5EF4-FFF2-40B4-BE49-F238E27FC236}">
                      <a16:creationId xmlns:a16="http://schemas.microsoft.com/office/drawing/2014/main" id="{008A28D7-41FA-4CBF-ABF7-246D7EA77C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814701" y="12764760"/>
                  <a:ext cx="1323975" cy="4600575"/>
                </a:xfrm>
                <a:prstGeom prst="rect">
                  <a:avLst/>
                </a:prstGeom>
              </p:spPr>
            </p:pic>
            <p:pic>
              <p:nvPicPr>
                <p:cNvPr id="7" name="图片 6">
                  <a:extLst>
                    <a:ext uri="{FF2B5EF4-FFF2-40B4-BE49-F238E27FC236}">
                      <a16:creationId xmlns:a16="http://schemas.microsoft.com/office/drawing/2014/main" id="{E07F415D-409B-49C8-9154-CD053988CD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435300" y="12764760"/>
                  <a:ext cx="349795" cy="4366793"/>
                </a:xfrm>
                <a:prstGeom prst="rect">
                  <a:avLst/>
                </a:prstGeom>
              </p:spPr>
            </p:pic>
          </p:grp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DB681E6E-7785-4871-8AE3-97910C1AF7E9}"/>
                  </a:ext>
                </a:extLst>
              </p:cNvPr>
              <p:cNvSpPr/>
              <p:nvPr/>
            </p:nvSpPr>
            <p:spPr>
              <a:xfrm>
                <a:off x="2919536" y="11855323"/>
                <a:ext cx="2793970" cy="1632077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4BB6F98-AC24-456D-8833-69732A5DA214}"/>
                </a:ext>
              </a:extLst>
            </p:cNvPr>
            <p:cNvGrpSpPr/>
            <p:nvPr/>
          </p:nvGrpSpPr>
          <p:grpSpPr>
            <a:xfrm>
              <a:off x="15839389" y="5085389"/>
              <a:ext cx="3242917" cy="4917171"/>
              <a:chOff x="6751918" y="11990520"/>
              <a:chExt cx="3242918" cy="598683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4E828797-C020-49F3-A382-7C5557E930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63146" y="12077659"/>
                <a:ext cx="2531690" cy="5899698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CCB29AE-A7A1-4F3F-A6C1-17E451D535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51918" y="11990520"/>
                <a:ext cx="725144" cy="5956355"/>
              </a:xfrm>
              <a:prstGeom prst="rect">
                <a:avLst/>
              </a:prstGeom>
            </p:spPr>
          </p:pic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33B96759-16FF-4465-8A59-0D768C6E8B15}"/>
                  </a:ext>
                </a:extLst>
              </p:cNvPr>
              <p:cNvSpPr/>
              <p:nvPr/>
            </p:nvSpPr>
            <p:spPr>
              <a:xfrm>
                <a:off x="7388389" y="11990520"/>
                <a:ext cx="2530201" cy="1632077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0FC88EE-C375-4252-927B-BD8B997D1D03}"/>
                </a:ext>
              </a:extLst>
            </p:cNvPr>
            <p:cNvGrpSpPr/>
            <p:nvPr/>
          </p:nvGrpSpPr>
          <p:grpSpPr>
            <a:xfrm>
              <a:off x="5923486" y="4635700"/>
              <a:ext cx="3598265" cy="6314882"/>
              <a:chOff x="15190314" y="11711149"/>
              <a:chExt cx="2845274" cy="6314882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4ABA8FCE-54F3-4337-8FB8-A76D7D72B2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190314" y="11990519"/>
                <a:ext cx="478850" cy="6035512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FD85AAAE-636D-4E89-80A0-AA16DCE293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677503" y="11711149"/>
                <a:ext cx="2358085" cy="6035513"/>
              </a:xfrm>
              <a:prstGeom prst="rect">
                <a:avLst/>
              </a:prstGeom>
            </p:spPr>
          </p:pic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503D0BC4-1800-4A5C-A8C5-7DE5FC77D87E}"/>
                  </a:ext>
                </a:extLst>
              </p:cNvPr>
              <p:cNvSpPr/>
              <p:nvPr/>
            </p:nvSpPr>
            <p:spPr>
              <a:xfrm>
                <a:off x="15669164" y="13055600"/>
                <a:ext cx="2366424" cy="2844800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191B1B9-46DE-41CD-AD1E-54E2E2F49E33}"/>
                </a:ext>
              </a:extLst>
            </p:cNvPr>
            <p:cNvGrpSpPr/>
            <p:nvPr/>
          </p:nvGrpSpPr>
          <p:grpSpPr>
            <a:xfrm>
              <a:off x="2328803" y="4832366"/>
              <a:ext cx="3528086" cy="6045070"/>
              <a:chOff x="11714859" y="11990519"/>
              <a:chExt cx="2844313" cy="6045069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FF6B2D2E-5961-4D45-B8EC-D702431CB9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369800" y="11990519"/>
                <a:ext cx="2125892" cy="604506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8F11B6FE-C9CB-4C19-8D71-240E3589CE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flipH="1">
                <a:off x="11714859" y="11990519"/>
                <a:ext cx="578739" cy="5899699"/>
              </a:xfrm>
              <a:prstGeom prst="rect">
                <a:avLst/>
              </a:pr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EAD15C77-8ACD-4D84-88F9-40EAB8E4A749}"/>
                  </a:ext>
                </a:extLst>
              </p:cNvPr>
              <p:cNvSpPr/>
              <p:nvPr/>
            </p:nvSpPr>
            <p:spPr>
              <a:xfrm>
                <a:off x="12271361" y="13035114"/>
                <a:ext cx="2287811" cy="2611286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709E75C4-02AF-42CE-861B-A2FE05735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359526" y="2525881"/>
              <a:ext cx="9362988" cy="196913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B8A3390-5779-45B1-8472-7752DC545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378515" y="2652166"/>
              <a:ext cx="9672303" cy="1969139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4E0FD68-4490-4DD8-9107-95B1F2698568}"/>
                </a:ext>
              </a:extLst>
            </p:cNvPr>
            <p:cNvSpPr txBox="1"/>
            <p:nvPr/>
          </p:nvSpPr>
          <p:spPr>
            <a:xfrm>
              <a:off x="3067806" y="10639129"/>
              <a:ext cx="2877670" cy="844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flag,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IP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386E354-86F7-4D3D-9E6F-18174ED2E6EE}"/>
                </a:ext>
              </a:extLst>
            </p:cNvPr>
            <p:cNvSpPr txBox="1"/>
            <p:nvPr/>
          </p:nvSpPr>
          <p:spPr>
            <a:xfrm>
              <a:off x="6593211" y="10621606"/>
              <a:ext cx="3615092" cy="844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flag,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986AD07-A419-4B1B-899C-A6E3FA532CAE}"/>
                </a:ext>
              </a:extLst>
            </p:cNvPr>
            <p:cNvSpPr txBox="1"/>
            <p:nvPr/>
          </p:nvSpPr>
          <p:spPr>
            <a:xfrm>
              <a:off x="12325373" y="10950583"/>
              <a:ext cx="2877670" cy="844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myc,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IP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A59C288-F353-45F0-87AB-ACD9BE534B73}"/>
                </a:ext>
              </a:extLst>
            </p:cNvPr>
            <p:cNvSpPr txBox="1"/>
            <p:nvPr/>
          </p:nvSpPr>
          <p:spPr>
            <a:xfrm>
              <a:off x="15781396" y="10927810"/>
              <a:ext cx="3615092" cy="844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myc,</a:t>
              </a:r>
              <a:r>
                <a:rPr lang="zh-CN" altLang="en-US" sz="4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4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  <a:endParaRPr lang="zh-CN" altLang="en-US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48</Words>
  <Application>Microsoft Office PowerPoint</Application>
  <PresentationFormat>自定义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2026-03-26T06:38:18Z</dcterms:modified>
</cp:coreProperties>
</file>